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4F2CF-7826-8644-9B10-65B53C265A59}" type="datetimeFigureOut">
              <a:rPr lang="en-US" smtClean="0"/>
              <a:t>2/6/13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36901-20B8-0443-96DA-9D595AE6D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665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Then links to String Theory – Green Ted Talk</a:t>
            </a:r>
            <a:r>
              <a:rPr lang="en-US" baseline="0" dirty="0" smtClean="0"/>
              <a:t> - http://</a:t>
            </a:r>
            <a:r>
              <a:rPr lang="en-US" baseline="0" dirty="0" err="1" smtClean="0"/>
              <a:t>www.ted.com</a:t>
            </a:r>
            <a:r>
              <a:rPr lang="en-US" baseline="0" dirty="0" smtClean="0"/>
              <a:t>/talks/</a:t>
            </a:r>
            <a:r>
              <a:rPr lang="en-US" baseline="0" dirty="0" err="1" smtClean="0"/>
              <a:t>brian_greene_on_string_theory.html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36901-20B8-0443-96DA-9D595AE6D9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157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2/6/13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2/6/13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2/6/13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2/6/13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2/6/13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2/6/13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2/6/13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2/6/13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2/6/13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2/6/13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2/6/13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54AB02A5-4FE5-49D9-9E24-09F23B90C450}" type="datetimeFigureOut">
              <a:rPr lang="en-US" smtClean="0"/>
              <a:t>2/6/13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t>‹#›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TOK – Natural Science</a:t>
            </a:r>
            <a:br>
              <a:rPr lang="en-US" dirty="0" smtClean="0"/>
            </a:br>
            <a:r>
              <a:rPr lang="en-US" dirty="0" smtClean="0"/>
              <a:t>Scientific Progress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/>
          </a:p>
          <a:p>
            <a:r>
              <a:rPr lang="en-US" smtClean="0"/>
              <a:t>TOK – BMIS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684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we define nature?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Inductivism</a:t>
            </a:r>
            <a:r>
              <a:rPr lang="en-US" dirty="0" smtClean="0"/>
              <a:t> doesn’t do it completely</a:t>
            </a:r>
          </a:p>
          <a:p>
            <a:r>
              <a:rPr lang="en-US" dirty="0" smtClean="0"/>
              <a:t>Falsification doesn’t either</a:t>
            </a:r>
          </a:p>
          <a:p>
            <a:r>
              <a:rPr lang="en-US" dirty="0" smtClean="0"/>
              <a:t>SO</a:t>
            </a:r>
          </a:p>
          <a:p>
            <a:r>
              <a:rPr lang="en-US" dirty="0" smtClean="0"/>
              <a:t>PARADIGM</a:t>
            </a:r>
          </a:p>
          <a:p>
            <a:pPr lvl="1"/>
            <a:r>
              <a:rPr lang="en-US" dirty="0" smtClean="0"/>
              <a:t>Thomas Kuhn (1922-1996) – philosopher of science</a:t>
            </a:r>
          </a:p>
          <a:p>
            <a:pPr lvl="1"/>
            <a:r>
              <a:rPr lang="en-US" dirty="0" smtClean="0"/>
              <a:t>“paradigm is an overarching theory shared by a community of scientists.”  (de </a:t>
            </a:r>
            <a:r>
              <a:rPr lang="en-US" dirty="0" err="1" smtClean="0"/>
              <a:t>Lagaemaat</a:t>
            </a:r>
            <a:r>
              <a:rPr lang="en-US" dirty="0" smtClean="0"/>
              <a:t> p. 240)  (i.e. physicists, biologists)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960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this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Normal science</a:t>
            </a:r>
          </a:p>
          <a:p>
            <a:pPr lvl="1"/>
            <a:r>
              <a:rPr lang="en-US" dirty="0" smtClean="0"/>
              <a:t>Kuhn’s “normal science” time – reality is not questioning much.</a:t>
            </a:r>
          </a:p>
          <a:p>
            <a:pPr lvl="1"/>
            <a:r>
              <a:rPr lang="en-US" dirty="0" smtClean="0"/>
              <a:t>No one questions the paradigm – the status quo – assumed as true.</a:t>
            </a:r>
          </a:p>
          <a:p>
            <a:r>
              <a:rPr lang="en-US" dirty="0" smtClean="0"/>
              <a:t>Scientific revolutions</a:t>
            </a:r>
          </a:p>
          <a:p>
            <a:pPr lvl="1"/>
            <a:r>
              <a:rPr lang="en-US" dirty="0" smtClean="0"/>
              <a:t>Question the paradigm and propose a better way</a:t>
            </a:r>
          </a:p>
          <a:p>
            <a:pPr marL="402336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491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Mendelev’s</a:t>
            </a:r>
            <a:r>
              <a:rPr lang="en-US" dirty="0" smtClean="0"/>
              <a:t> periodic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before him?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6207" y="2276378"/>
            <a:ext cx="4737135" cy="41339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0193" y="2045441"/>
            <a:ext cx="5373448" cy="4024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568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Revolutions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Newton – replaces Aristotle</a:t>
            </a:r>
          </a:p>
          <a:p>
            <a:r>
              <a:rPr lang="en-US" dirty="0" smtClean="0"/>
              <a:t>Einstein – replaces Newton </a:t>
            </a:r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r>
              <a:rPr lang="en-US" dirty="0" smtClean="0"/>
              <a:t>WHAT ABOUT NOW?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3853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16</TotalTime>
  <Words>146</Words>
  <Application>Microsoft Macintosh PowerPoint</Application>
  <PresentationFormat>On-screen Show (4:3)</PresentationFormat>
  <Paragraphs>27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TOK – Natural Science Scientific Progress</vt:lpstr>
      <vt:lpstr>Can we define nature?</vt:lpstr>
      <vt:lpstr>How does this work</vt:lpstr>
      <vt:lpstr>Mendelev’s periodic table</vt:lpstr>
      <vt:lpstr>Scientific Revolutions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TOK – Natural Science Scientific Progress</dc:title>
  <dc:creator>Kimberly Schooley</dc:creator>
  <cp:lastModifiedBy>Kimberly Schooley</cp:lastModifiedBy>
  <cp:revision>2</cp:revision>
  <dcterms:created xsi:type="dcterms:W3CDTF">2013-02-06T06:44:22Z</dcterms:created>
  <dcterms:modified xsi:type="dcterms:W3CDTF">2013-02-06T07:00:48Z</dcterms:modified>
</cp:coreProperties>
</file>